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6" r:id="rId4"/>
    <p:sldId id="268" r:id="rId5"/>
    <p:sldId id="269" r:id="rId6"/>
    <p:sldId id="259" r:id="rId7"/>
    <p:sldId id="257" r:id="rId8"/>
    <p:sldId id="270" r:id="rId9"/>
    <p:sldId id="260" r:id="rId10"/>
    <p:sldId id="271" r:id="rId11"/>
    <p:sldId id="261" r:id="rId12"/>
    <p:sldId id="274" r:id="rId13"/>
    <p:sldId id="263" r:id="rId14"/>
    <p:sldId id="272" r:id="rId15"/>
    <p:sldId id="264" r:id="rId16"/>
    <p:sldId id="273" r:id="rId17"/>
    <p:sldId id="265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66FF33"/>
    <a:srgbClr val="FF6600"/>
    <a:srgbClr val="FFFF66"/>
    <a:srgbClr val="66FFFF"/>
    <a:srgbClr val="CCFFCC"/>
    <a:srgbClr val="00FFFF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118" autoAdjust="0"/>
    <p:restoredTop sz="94660"/>
  </p:normalViewPr>
  <p:slideViewPr>
    <p:cSldViewPr>
      <p:cViewPr varScale="1">
        <p:scale>
          <a:sx n="68" d="100"/>
          <a:sy n="68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CACF9-FBED-4045-9246-030B7E9B5FDC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40964-3F38-4DA7-8297-06572F8BF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40964-3F38-4DA7-8297-06572F8BF56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69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FF33"/>
            </a:gs>
            <a:gs pos="50000">
              <a:srgbClr val="33CC33"/>
            </a:gs>
            <a:gs pos="100000">
              <a:srgbClr val="66FF3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ngwing.com (8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500042"/>
            <a:ext cx="785818" cy="785818"/>
          </a:xfrm>
          <a:prstGeom prst="rect">
            <a:avLst/>
          </a:prstGeom>
        </p:spPr>
      </p:pic>
      <p:pic>
        <p:nvPicPr>
          <p:cNvPr id="15" name="Рисунок 14" descr="pngwing.com (8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2643182"/>
            <a:ext cx="785818" cy="785818"/>
          </a:xfrm>
          <a:prstGeom prst="rect">
            <a:avLst/>
          </a:prstGeom>
        </p:spPr>
      </p:pic>
      <p:pic>
        <p:nvPicPr>
          <p:cNvPr id="7" name="Рисунок 6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36755">
            <a:off x="2128629" y="1771448"/>
            <a:ext cx="1714512" cy="1714512"/>
          </a:xfrm>
          <a:prstGeom prst="rect">
            <a:avLst/>
          </a:prstGeom>
        </p:spPr>
      </p:pic>
      <p:pic>
        <p:nvPicPr>
          <p:cNvPr id="10" name="Рисунок 9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46793">
            <a:off x="4177182" y="3534247"/>
            <a:ext cx="1714512" cy="1714512"/>
          </a:xfrm>
          <a:prstGeom prst="rect">
            <a:avLst/>
          </a:prstGeom>
        </p:spPr>
      </p:pic>
      <p:pic>
        <p:nvPicPr>
          <p:cNvPr id="12" name="Рисунок 11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7570">
            <a:off x="6494561" y="422339"/>
            <a:ext cx="1714512" cy="17145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7224" y="928670"/>
            <a:ext cx="71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latin typeface="Comic Sans MS" pitchFamily="66" charset="0"/>
              </a:rPr>
              <a:t>«Вот оно какое </a:t>
            </a:r>
            <a:endParaRPr lang="ru-RU" sz="44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r"/>
            <a:r>
              <a:rPr lang="ru-RU" sz="4400" b="1" dirty="0" smtClean="0">
                <a:solidFill>
                  <a:srgbClr val="0070C0"/>
                </a:solidFill>
                <a:latin typeface="Comic Sans MS" pitchFamily="66" charset="0"/>
              </a:rPr>
              <a:t>- наше </a:t>
            </a:r>
            <a:r>
              <a:rPr lang="ru-RU" sz="4400" b="1" dirty="0" smtClean="0">
                <a:solidFill>
                  <a:srgbClr val="0070C0"/>
                </a:solidFill>
                <a:latin typeface="Comic Sans MS" pitchFamily="66" charset="0"/>
              </a:rPr>
              <a:t>лето!»</a:t>
            </a:r>
            <a:endParaRPr lang="ru-RU" sz="4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3000372"/>
            <a:ext cx="53767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6600"/>
                </a:solidFill>
                <a:latin typeface="Comic Sans MS" pitchFamily="66" charset="0"/>
              </a:rPr>
              <a:t>Группа </a:t>
            </a:r>
            <a:r>
              <a:rPr lang="ru-RU" sz="4000" b="1" dirty="0" smtClean="0">
                <a:solidFill>
                  <a:srgbClr val="FF6600"/>
                </a:solidFill>
                <a:latin typeface="Comic Sans MS" pitchFamily="66" charset="0"/>
              </a:rPr>
              <a:t>«</a:t>
            </a:r>
            <a:r>
              <a:rPr lang="ru-RU" sz="4000" b="1" dirty="0" smtClean="0">
                <a:solidFill>
                  <a:srgbClr val="FF6600"/>
                </a:solidFill>
                <a:latin typeface="Comic Sans MS" pitchFamily="66" charset="0"/>
              </a:rPr>
              <a:t>Светлячок»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9190" y="5286388"/>
            <a:ext cx="3720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Comic Sans MS" pitchFamily="66" charset="0"/>
              </a:rPr>
              <a:t>Воспитатели: Яковлева М.И.</a:t>
            </a:r>
          </a:p>
          <a:p>
            <a:pPr algn="r"/>
            <a:r>
              <a:rPr lang="ru-RU" sz="2000" dirty="0" err="1" smtClean="0">
                <a:solidFill>
                  <a:srgbClr val="0070C0"/>
                </a:solidFill>
                <a:latin typeface="Comic Sans MS" pitchFamily="66" charset="0"/>
              </a:rPr>
              <a:t>Кожевина</a:t>
            </a:r>
            <a:r>
              <a:rPr lang="ru-RU" sz="2000" dirty="0" smtClean="0">
                <a:solidFill>
                  <a:srgbClr val="0070C0"/>
                </a:solidFill>
                <a:latin typeface="Comic Sans MS" pitchFamily="66" charset="0"/>
              </a:rPr>
              <a:t> Л.В.</a:t>
            </a:r>
            <a:endParaRPr lang="ru-RU" sz="20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pngwing.com (8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233821">
            <a:off x="1000100" y="3571876"/>
            <a:ext cx="1238242" cy="1238242"/>
          </a:xfrm>
          <a:prstGeom prst="rect">
            <a:avLst/>
          </a:prstGeom>
        </p:spPr>
      </p:pic>
      <p:pic>
        <p:nvPicPr>
          <p:cNvPr id="6" name="Рисунок 5" descr="pngwing.com (8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64661">
            <a:off x="361527" y="2218922"/>
            <a:ext cx="1238242" cy="1238242"/>
          </a:xfrm>
          <a:prstGeom prst="rect">
            <a:avLst/>
          </a:prstGeom>
        </p:spPr>
      </p:pic>
      <p:pic>
        <p:nvPicPr>
          <p:cNvPr id="9" name="Рисунок 8" descr="pngwing.com (8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11681">
            <a:off x="7500958" y="2285992"/>
            <a:ext cx="1238242" cy="1238242"/>
          </a:xfrm>
          <a:prstGeom prst="rect">
            <a:avLst/>
          </a:prstGeom>
        </p:spPr>
      </p:pic>
      <p:pic>
        <p:nvPicPr>
          <p:cNvPr id="11" name="Рисунок 10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929198"/>
            <a:ext cx="1714512" cy="1714512"/>
          </a:xfrm>
          <a:prstGeom prst="rect">
            <a:avLst/>
          </a:prstGeom>
        </p:spPr>
      </p:pic>
      <p:pic>
        <p:nvPicPr>
          <p:cNvPr id="13" name="Рисунок 12" descr="pngwing.com (8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4071942"/>
            <a:ext cx="785818" cy="785818"/>
          </a:xfrm>
          <a:prstGeom prst="rect">
            <a:avLst/>
          </a:prstGeom>
        </p:spPr>
      </p:pic>
      <p:pic>
        <p:nvPicPr>
          <p:cNvPr id="14" name="Рисунок 13" descr="pngwing.com (8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5786454"/>
            <a:ext cx="785818" cy="785818"/>
          </a:xfrm>
          <a:prstGeom prst="rect">
            <a:avLst/>
          </a:prstGeom>
        </p:spPr>
      </p:pic>
      <p:pic>
        <p:nvPicPr>
          <p:cNvPr id="16" name="Рисунок 15" descr="pngwing.com (8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65320">
            <a:off x="7935202" y="4363310"/>
            <a:ext cx="78581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FF"/>
            </a:gs>
            <a:gs pos="50000">
              <a:srgbClr val="66FF66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285728"/>
            <a:ext cx="4112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День бумажной салфетки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IMG_20240801_160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4143380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IMG_20240801_1603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1000108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IMG_20240801_1604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142984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IMG_20240801_1605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6182" y="4143380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IMG_20240801_1606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43702" y="4214818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 descr="IMG_20240801_161113.jpg"/>
          <p:cNvPicPr>
            <a:picLocks noChangeAspect="1"/>
          </p:cNvPicPr>
          <p:nvPr/>
        </p:nvPicPr>
        <p:blipFill>
          <a:blip r:embed="rId7" cstate="print"/>
          <a:srcRect l="11410" t="3043" b="2636"/>
          <a:stretch>
            <a:fillRect/>
          </a:stretch>
        </p:blipFill>
        <p:spPr>
          <a:xfrm>
            <a:off x="3214678" y="1714488"/>
            <a:ext cx="2773351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857488" y="857232"/>
            <a:ext cx="33650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Аппликация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«Бабочки – красавицы!»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FF"/>
            </a:gs>
            <a:gs pos="50000">
              <a:srgbClr val="66FF66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285728"/>
            <a:ext cx="4112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День бумажной салфетки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1" name="Рисунок 20" descr="IMG_20240801_1617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857232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 descr="IMG_20240801_1619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4071942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 descr="IMG_20240801_1622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857232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 descr="IMG_20240801_16235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3929066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 descr="IMG_20240801_1625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3929066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 descr="IMG_20240801_162834.jpg"/>
          <p:cNvPicPr>
            <a:picLocks noChangeAspect="1"/>
          </p:cNvPicPr>
          <p:nvPr/>
        </p:nvPicPr>
        <p:blipFill>
          <a:blip r:embed="rId7" cstate="print"/>
          <a:srcRect t="6085" b="2636"/>
          <a:stretch>
            <a:fillRect/>
          </a:stretch>
        </p:blipFill>
        <p:spPr>
          <a:xfrm rot="16200000">
            <a:off x="3580511" y="1634408"/>
            <a:ext cx="2054416" cy="2500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428860" y="78579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Аппликация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«Вышли зайки на полянку!»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FF"/>
            </a:gs>
            <a:gs pos="50000">
              <a:srgbClr val="66FF66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357166"/>
            <a:ext cx="4112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День бумажной салфетки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" name="Рисунок 10" descr="IMG_20240801_093551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00174"/>
            <a:ext cx="2071702" cy="2762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20240801_094821_156.jpg"/>
          <p:cNvPicPr>
            <a:picLocks noChangeAspect="1"/>
          </p:cNvPicPr>
          <p:nvPr/>
        </p:nvPicPr>
        <p:blipFill>
          <a:blip r:embed="rId3" cstate="print"/>
          <a:srcRect l="3333" t="2500" r="3333"/>
          <a:stretch>
            <a:fillRect/>
          </a:stretch>
        </p:blipFill>
        <p:spPr>
          <a:xfrm>
            <a:off x="3857620" y="2357430"/>
            <a:ext cx="2000264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ngwing.com (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4000504"/>
            <a:ext cx="2428892" cy="24288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71736" y="92867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Аппликация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«Ромашка»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pngwing.com (9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26" y="714356"/>
            <a:ext cx="2643174" cy="2762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FF"/>
            </a:gs>
            <a:gs pos="50000">
              <a:srgbClr val="66FF66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01_090955_0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714356"/>
            <a:ext cx="1875247" cy="2500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01_091704_7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500174"/>
            <a:ext cx="2802045" cy="2101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01_092228_5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16" y="3929066"/>
            <a:ext cx="1760929" cy="2347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01_092328_5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4214818"/>
            <a:ext cx="3130541" cy="2347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IMG_20240801_092357_8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4214818"/>
            <a:ext cx="1714511" cy="2286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_20240801_092853_4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1285860"/>
            <a:ext cx="2143140" cy="1607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428860" y="214290"/>
            <a:ext cx="4112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День бумажной салфетки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71670" y="78579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«Бумажные превращения»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rgbClr val="66FF66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68" y="285728"/>
            <a:ext cx="1960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День дождя</a:t>
            </a:r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IMG_20240802_085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785794"/>
            <a:ext cx="2381267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02_0856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214686"/>
            <a:ext cx="2476517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02_0858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4572008"/>
            <a:ext cx="2500330" cy="1875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02_0901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3857628"/>
            <a:ext cx="2381267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02_093003.jpg"/>
          <p:cNvPicPr>
            <a:picLocks noChangeAspect="1"/>
          </p:cNvPicPr>
          <p:nvPr/>
        </p:nvPicPr>
        <p:blipFill>
          <a:blip r:embed="rId6" cstate="print"/>
          <a:srcRect l="7317" t="2439" r="10365" b="21951"/>
          <a:stretch>
            <a:fillRect/>
          </a:stretch>
        </p:blipFill>
        <p:spPr>
          <a:xfrm>
            <a:off x="3571868" y="1785926"/>
            <a:ext cx="2643206" cy="182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ngwing.com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16" y="357166"/>
            <a:ext cx="1911036" cy="1785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14678" y="928670"/>
            <a:ext cx="3448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Аппликация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«Лей дождик, не жалей»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rgbClr val="66FF66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02_0907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1000108"/>
            <a:ext cx="2514480" cy="188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02_090703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714620"/>
            <a:ext cx="2514480" cy="188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02_0911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4572008"/>
            <a:ext cx="2514480" cy="188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02_0915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36" y="3857628"/>
            <a:ext cx="2514480" cy="188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02_092956.jpg"/>
          <p:cNvPicPr>
            <a:picLocks noChangeAspect="1"/>
          </p:cNvPicPr>
          <p:nvPr/>
        </p:nvPicPr>
        <p:blipFill>
          <a:blip r:embed="rId6" cstate="print"/>
          <a:srcRect l="8523" r="11927" b="16662"/>
          <a:stretch>
            <a:fillRect/>
          </a:stretch>
        </p:blipFill>
        <p:spPr>
          <a:xfrm>
            <a:off x="3312093" y="1714488"/>
            <a:ext cx="2545791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500430" y="428604"/>
            <a:ext cx="1960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День дождя</a:t>
            </a:r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pngwing.com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428596" y="500042"/>
            <a:ext cx="1911036" cy="17859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714612" y="1000108"/>
            <a:ext cx="33329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Аппликация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«Разноцветные зонтики»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rgbClr val="66FF66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02_162335_3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714488"/>
            <a:ext cx="3000396" cy="2250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02_162418_2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4143380"/>
            <a:ext cx="3000396" cy="2250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02_162934_667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1714488"/>
            <a:ext cx="3000396" cy="2250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428992" y="285728"/>
            <a:ext cx="1960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День дождя</a:t>
            </a:r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857232"/>
            <a:ext cx="45031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Лепка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«Дождик, дождик как, кап, кап!»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rgbClr val="00FFFF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357166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Всемирный день кошек</a:t>
            </a:r>
            <a:endParaRPr lang="ru-RU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IMG_20240806_084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858016" y="4071942"/>
            <a:ext cx="1475314" cy="18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06_085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000496" y="4500570"/>
            <a:ext cx="1475314" cy="18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06_0850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14348" y="571480"/>
            <a:ext cx="1475314" cy="18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06_0850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572264" y="1071546"/>
            <a:ext cx="1475314" cy="18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06_0901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1500166" y="2786058"/>
            <a:ext cx="1475314" cy="18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06_125147.jpg"/>
          <p:cNvPicPr>
            <a:picLocks noChangeAspect="1"/>
          </p:cNvPicPr>
          <p:nvPr/>
        </p:nvPicPr>
        <p:blipFill>
          <a:blip r:embed="rId7" cstate="print"/>
          <a:srcRect l="1945" r="8171" b="17318"/>
          <a:stretch>
            <a:fillRect/>
          </a:stretch>
        </p:blipFill>
        <p:spPr>
          <a:xfrm flipH="1">
            <a:off x="3286116" y="2071678"/>
            <a:ext cx="2918753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143240" y="1000108"/>
            <a:ext cx="2565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Аппликация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«Веселые котята!»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pngwing.com (11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4643446"/>
            <a:ext cx="2841734" cy="22145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rgbClr val="00FFFF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20240806_0843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4348" y="3714752"/>
            <a:ext cx="1768090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06_0843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785794"/>
            <a:ext cx="1714512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06_0843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4071942"/>
            <a:ext cx="1768090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06_0844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3929066"/>
            <a:ext cx="1660933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IMG_20240806_0849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6578" y="571480"/>
            <a:ext cx="1714512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_20240806_125139.jpg"/>
          <p:cNvPicPr>
            <a:picLocks noChangeAspect="1"/>
          </p:cNvPicPr>
          <p:nvPr/>
        </p:nvPicPr>
        <p:blipFill>
          <a:blip r:embed="rId7" cstate="print"/>
          <a:srcRect l="6342" t="8456" r="6980" b="9798"/>
          <a:stretch>
            <a:fillRect/>
          </a:stretch>
        </p:blipFill>
        <p:spPr>
          <a:xfrm>
            <a:off x="2928926" y="1571612"/>
            <a:ext cx="2928958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714612" y="214290"/>
            <a:ext cx="3744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Всемирный день кошек</a:t>
            </a:r>
            <a:endParaRPr lang="ru-RU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8926" y="714356"/>
            <a:ext cx="31598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Рисование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«Наши милые друзья!»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pngwing.com (12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5549" y="3000372"/>
            <a:ext cx="2198451" cy="35718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50000">
              <a:srgbClr val="00FFFF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06_0915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285992"/>
            <a:ext cx="2143140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10000518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071678"/>
            <a:ext cx="2921802" cy="2191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10000518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4643446"/>
            <a:ext cx="2628926" cy="1971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714612" y="357166"/>
            <a:ext cx="3744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Всемирный день кошек</a:t>
            </a:r>
            <a:endParaRPr lang="ru-RU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1071546"/>
            <a:ext cx="31422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Лепка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«Разноцветные котята»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1500174"/>
            <a:ext cx="2925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«Любимые игрушки»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pngwing.com (10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68" y="1643050"/>
            <a:ext cx="2428892" cy="27663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FF"/>
            </a:gs>
            <a:gs pos="50000">
              <a:srgbClr val="66FF33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214290"/>
            <a:ext cx="4916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День русских народных сказок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IMG_20240816_131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1857364"/>
            <a:ext cx="2952771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1000051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2000240"/>
            <a:ext cx="2571768" cy="3429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ngwing.com (13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4214818"/>
            <a:ext cx="2176276" cy="23439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1868" y="1000108"/>
            <a:ext cx="17459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Аппликация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 «Репка»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rgbClr val="FFFF66"/>
            </a:gs>
            <a:gs pos="100000">
              <a:srgbClr val="FFC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0430" y="214290"/>
            <a:ext cx="2111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День мячика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IMG_20240812_155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785794"/>
            <a:ext cx="1625215" cy="2166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2_1553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1571612"/>
            <a:ext cx="1714512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2_155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892" y="4000504"/>
            <a:ext cx="1607355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2_1553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00166" y="3429000"/>
            <a:ext cx="187524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2_1553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785794"/>
            <a:ext cx="1643074" cy="219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2_15535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71934" y="4143380"/>
            <a:ext cx="1821669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ngwing.com (14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1074927">
            <a:off x="2495305" y="1494624"/>
            <a:ext cx="938453" cy="945250"/>
          </a:xfrm>
          <a:prstGeom prst="rect">
            <a:avLst/>
          </a:prstGeom>
        </p:spPr>
      </p:pic>
      <p:pic>
        <p:nvPicPr>
          <p:cNvPr id="10" name="Рисунок 9" descr="pngwing.com (15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725699">
            <a:off x="0" y="4929198"/>
            <a:ext cx="1731184" cy="1731184"/>
          </a:xfrm>
          <a:prstGeom prst="rect">
            <a:avLst/>
          </a:prstGeom>
        </p:spPr>
      </p:pic>
      <p:pic>
        <p:nvPicPr>
          <p:cNvPr id="11" name="Рисунок 10" descr="pngwing.com (16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700497">
            <a:off x="5643570" y="2643182"/>
            <a:ext cx="1223874" cy="12238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6050" y="714356"/>
            <a:ext cx="3972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Рисование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«Мой веселый звонкий мяч!»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rgbClr val="FFFF66"/>
            </a:gs>
            <a:gs pos="100000">
              <a:srgbClr val="FFC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12_16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285992"/>
            <a:ext cx="1423250" cy="1897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2_16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7" y="1714488"/>
            <a:ext cx="1601845" cy="2135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2_160025.jpg"/>
          <p:cNvPicPr>
            <a:picLocks noChangeAspect="1"/>
          </p:cNvPicPr>
          <p:nvPr/>
        </p:nvPicPr>
        <p:blipFill>
          <a:blip r:embed="rId4" cstate="print"/>
          <a:srcRect t="8369"/>
          <a:stretch>
            <a:fillRect/>
          </a:stretch>
        </p:blipFill>
        <p:spPr>
          <a:xfrm>
            <a:off x="7572396" y="2857496"/>
            <a:ext cx="1280374" cy="1564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2_160035.jpg"/>
          <p:cNvPicPr>
            <a:picLocks noChangeAspect="1"/>
          </p:cNvPicPr>
          <p:nvPr/>
        </p:nvPicPr>
        <p:blipFill>
          <a:blip r:embed="rId5" cstate="print"/>
          <a:srcRect t="8333"/>
          <a:stretch>
            <a:fillRect/>
          </a:stretch>
        </p:blipFill>
        <p:spPr>
          <a:xfrm>
            <a:off x="5143504" y="857232"/>
            <a:ext cx="1285884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2_160044.jpg"/>
          <p:cNvPicPr>
            <a:picLocks noChangeAspect="1"/>
          </p:cNvPicPr>
          <p:nvPr/>
        </p:nvPicPr>
        <p:blipFill>
          <a:blip r:embed="rId6" cstate="print"/>
          <a:srcRect t="4184" r="2708" b="7939"/>
          <a:stretch>
            <a:fillRect/>
          </a:stretch>
        </p:blipFill>
        <p:spPr>
          <a:xfrm>
            <a:off x="2786050" y="4572008"/>
            <a:ext cx="2214578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2_16005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58" y="635571"/>
            <a:ext cx="2000264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IMG_20240812_16011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16655" y="2643182"/>
            <a:ext cx="1393041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_20240812_16030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72630" y="4499346"/>
            <a:ext cx="2276220" cy="1707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20240812_160325.jpg"/>
          <p:cNvPicPr>
            <a:picLocks noChangeAspect="1"/>
          </p:cNvPicPr>
          <p:nvPr/>
        </p:nvPicPr>
        <p:blipFill>
          <a:blip r:embed="rId10" cstate="print"/>
          <a:srcRect t="4185" r="8985"/>
          <a:stretch>
            <a:fillRect/>
          </a:stretch>
        </p:blipFill>
        <p:spPr>
          <a:xfrm>
            <a:off x="5929322" y="4857760"/>
            <a:ext cx="2071702" cy="1635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20240812_160629.jpg"/>
          <p:cNvPicPr>
            <a:picLocks noChangeAspect="1"/>
          </p:cNvPicPr>
          <p:nvPr/>
        </p:nvPicPr>
        <p:blipFill>
          <a:blip r:embed="rId11" cstate="print"/>
          <a:srcRect r="5149"/>
          <a:stretch>
            <a:fillRect/>
          </a:stretch>
        </p:blipFill>
        <p:spPr>
          <a:xfrm>
            <a:off x="7143768" y="428604"/>
            <a:ext cx="1214446" cy="1707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357554" y="285728"/>
            <a:ext cx="2111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День мячика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FFCC"/>
            </a:gs>
            <a:gs pos="50000">
              <a:srgbClr val="66FFFF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6644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solidFill>
                  <a:srgbClr val="0070C0"/>
                </a:solidFill>
                <a:latin typeface="Comic Sans MS" pitchFamily="66" charset="0"/>
              </a:rPr>
              <a:t>Витаминкин</a:t>
            </a: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 день или день полезной еды</a:t>
            </a:r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IMG_20240813_091739 (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 flipH="1">
            <a:off x="1182022" y="4032895"/>
            <a:ext cx="1948789" cy="25983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3_091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4357694"/>
            <a:ext cx="2476518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3_0917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428736"/>
            <a:ext cx="2476518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3_092434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6191262" y="1238235"/>
            <a:ext cx="2000263" cy="2667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3_120252.jpg"/>
          <p:cNvPicPr>
            <a:picLocks noChangeAspect="1"/>
          </p:cNvPicPr>
          <p:nvPr/>
        </p:nvPicPr>
        <p:blipFill>
          <a:blip r:embed="rId6" cstate="print"/>
          <a:srcRect l="11953" t="9562" r="6766" b="7563"/>
          <a:stretch>
            <a:fillRect/>
          </a:stretch>
        </p:blipFill>
        <p:spPr>
          <a:xfrm>
            <a:off x="3286116" y="2357430"/>
            <a:ext cx="242889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714612" y="785794"/>
            <a:ext cx="3374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Аппликация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Витаминки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на тарелке»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FFCC"/>
            </a:gs>
            <a:gs pos="50000">
              <a:srgbClr val="66FFFF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13_1554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3786190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3_1554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1071546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3_1554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571876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3_1554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8" y="4286256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IMG_20240813_1554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72330" y="3929066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MG_20240813_15573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5786" y="1000108"/>
            <a:ext cx="1714494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20240814_145829.jpg"/>
          <p:cNvPicPr>
            <a:picLocks noChangeAspect="1"/>
          </p:cNvPicPr>
          <p:nvPr/>
        </p:nvPicPr>
        <p:blipFill>
          <a:blip r:embed="rId8" cstate="print"/>
          <a:srcRect l="4688" r="6249" b="15624"/>
          <a:stretch>
            <a:fillRect/>
          </a:stretch>
        </p:blipFill>
        <p:spPr>
          <a:xfrm>
            <a:off x="3571868" y="1643050"/>
            <a:ext cx="2714644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1285852" y="142852"/>
            <a:ext cx="664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70C0"/>
                </a:solidFill>
                <a:latin typeface="Comic Sans MS" pitchFamily="66" charset="0"/>
              </a:rPr>
              <a:t>Витаминкин</a:t>
            </a: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 день или день полезной еды</a:t>
            </a:r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28860" y="64291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Рисование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Витаминки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на тарелке»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rgbClr val="FFC000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285728"/>
            <a:ext cx="4867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День любимых игр и игрушек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IMG_20240816_090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428736"/>
            <a:ext cx="1714512" cy="2286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6_090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4191005"/>
            <a:ext cx="1651912" cy="2202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6_092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2071678"/>
            <a:ext cx="1526896" cy="2035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6_093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4357694"/>
            <a:ext cx="1580474" cy="2107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6_0931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214422"/>
            <a:ext cx="1643074" cy="219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6_0932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72330" y="964267"/>
            <a:ext cx="1500198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ngwing.com (20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2260" y="4286228"/>
            <a:ext cx="2331740" cy="25717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rgbClr val="FFC000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16_090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1214422"/>
            <a:ext cx="1500198" cy="2000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6_090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3786190"/>
            <a:ext cx="1643074" cy="21907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6_092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2357430"/>
            <a:ext cx="1580473" cy="2107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6_093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4071942"/>
            <a:ext cx="1785950" cy="2381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6_0931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0" y="1309673"/>
            <a:ext cx="1509035" cy="2012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6_0932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29454" y="1000108"/>
            <a:ext cx="1723349" cy="229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214546" y="285728"/>
            <a:ext cx="4867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День любимых игр и игрушек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pngwing.com (19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286256"/>
            <a:ext cx="3929058" cy="22080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rgbClr val="FFC000"/>
            </a:gs>
            <a:gs pos="100000">
              <a:srgbClr val="66FF3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40816_090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643050"/>
            <a:ext cx="1643074" cy="219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20240816_090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4071942"/>
            <a:ext cx="1571636" cy="2095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240816_0926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2500306"/>
            <a:ext cx="1580473" cy="2107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240816_0931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714752"/>
            <a:ext cx="1643074" cy="219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20240816_0931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68" y="1071546"/>
            <a:ext cx="1580473" cy="2107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240816_0932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7224" y="1142984"/>
            <a:ext cx="1643074" cy="2190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071670" y="428604"/>
            <a:ext cx="4867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День любимых игр и игрушек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pngwing.com (21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1670" y="5000636"/>
            <a:ext cx="4143404" cy="225124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33"/>
            </a:gs>
            <a:gs pos="50000">
              <a:srgbClr val="33CC33"/>
            </a:gs>
            <a:gs pos="100000">
              <a:srgbClr val="66FF33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64661">
            <a:off x="361527" y="2218922"/>
            <a:ext cx="1238242" cy="12382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8662" y="1857364"/>
            <a:ext cx="7000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Comic Sans MS" pitchFamily="66" charset="0"/>
              </a:rPr>
              <a:t>Спасибо</a:t>
            </a:r>
          </a:p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Comic Sans MS" pitchFamily="66" charset="0"/>
              </a:rPr>
              <a:t>за</a:t>
            </a:r>
          </a:p>
          <a:p>
            <a:pPr algn="r"/>
            <a:r>
              <a:rPr lang="ru-RU" sz="4800" b="1" dirty="0" smtClean="0">
                <a:solidFill>
                  <a:srgbClr val="0070C0"/>
                </a:solidFill>
                <a:latin typeface="Comic Sans MS" pitchFamily="66" charset="0"/>
              </a:rPr>
              <a:t> внимание!</a:t>
            </a:r>
            <a:endParaRPr lang="ru-RU" sz="4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pngwing.co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285728"/>
            <a:ext cx="3500462" cy="3247499"/>
          </a:xfrm>
          <a:prstGeom prst="rect">
            <a:avLst/>
          </a:prstGeom>
        </p:spPr>
      </p:pic>
      <p:pic>
        <p:nvPicPr>
          <p:cNvPr id="5" name="Рисунок 4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64661">
            <a:off x="4504931" y="5005004"/>
            <a:ext cx="1238242" cy="1238242"/>
          </a:xfrm>
          <a:prstGeom prst="rect">
            <a:avLst/>
          </a:prstGeom>
        </p:spPr>
      </p:pic>
      <p:pic>
        <p:nvPicPr>
          <p:cNvPr id="6" name="Рисунок 5" descr="pngwing.com (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964661">
            <a:off x="2933294" y="790163"/>
            <a:ext cx="1238242" cy="1238242"/>
          </a:xfrm>
          <a:prstGeom prst="rect">
            <a:avLst/>
          </a:prstGeom>
        </p:spPr>
      </p:pic>
      <p:pic>
        <p:nvPicPr>
          <p:cNvPr id="7" name="Рисунок 6" descr="pngwing.com (8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500042"/>
            <a:ext cx="785818" cy="785818"/>
          </a:xfrm>
          <a:prstGeom prst="rect">
            <a:avLst/>
          </a:prstGeom>
        </p:spPr>
      </p:pic>
      <p:pic>
        <p:nvPicPr>
          <p:cNvPr id="8" name="Рисунок 7" descr="pngwing.com (8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5715016"/>
            <a:ext cx="785818" cy="785818"/>
          </a:xfrm>
          <a:prstGeom prst="rect">
            <a:avLst/>
          </a:prstGeom>
        </p:spPr>
      </p:pic>
      <p:pic>
        <p:nvPicPr>
          <p:cNvPr id="9" name="Рисунок 8" descr="pngwing.com (8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71604" y="3857628"/>
            <a:ext cx="1714512" cy="1714512"/>
          </a:xfrm>
          <a:prstGeom prst="rect">
            <a:avLst/>
          </a:prstGeom>
        </p:spPr>
      </p:pic>
      <p:pic>
        <p:nvPicPr>
          <p:cNvPr id="10" name="Рисунок 9" descr="pngwing.com (8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64" y="4429132"/>
            <a:ext cx="1714512" cy="1714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180</Words>
  <PresentationFormat>Экран (4:3)</PresentationFormat>
  <Paragraphs>55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Kindergarten</dc:creator>
  <cp:lastModifiedBy>Kindergarten</cp:lastModifiedBy>
  <cp:revision>25</cp:revision>
  <dcterms:created xsi:type="dcterms:W3CDTF">2024-08-15T13:10:46Z</dcterms:created>
  <dcterms:modified xsi:type="dcterms:W3CDTF">2024-08-20T09:53:16Z</dcterms:modified>
</cp:coreProperties>
</file>